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652" r:id="rId2"/>
    <p:sldId id="653" r:id="rId3"/>
    <p:sldId id="303" r:id="rId4"/>
    <p:sldId id="306" r:id="rId5"/>
    <p:sldId id="304" r:id="rId6"/>
    <p:sldId id="305" r:id="rId7"/>
    <p:sldId id="654" r:id="rId8"/>
    <p:sldId id="656" r:id="rId9"/>
    <p:sldId id="657" r:id="rId10"/>
    <p:sldId id="272" r:id="rId11"/>
    <p:sldId id="658" r:id="rId12"/>
    <p:sldId id="660" r:id="rId13"/>
    <p:sldId id="625" r:id="rId14"/>
    <p:sldId id="307" r:id="rId15"/>
    <p:sldId id="308" r:id="rId16"/>
    <p:sldId id="309" r:id="rId17"/>
    <p:sldId id="310" r:id="rId18"/>
    <p:sldId id="661" r:id="rId19"/>
    <p:sldId id="662" r:id="rId20"/>
    <p:sldId id="663" r:id="rId21"/>
    <p:sldId id="665" r:id="rId22"/>
    <p:sldId id="666" r:id="rId23"/>
    <p:sldId id="667" r:id="rId24"/>
    <p:sldId id="66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3" autoAdjust="0"/>
    <p:restoredTop sz="93392" autoAdjust="0"/>
  </p:normalViewPr>
  <p:slideViewPr>
    <p:cSldViewPr snapToGrid="0" snapToObjects="1">
      <p:cViewPr varScale="1">
        <p:scale>
          <a:sx n="125" d="100"/>
          <a:sy n="125" d="100"/>
        </p:scale>
        <p:origin x="58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9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5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70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27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0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18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Interview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KEY TO CONTINUE</a:t>
            </a:r>
          </a:p>
        </p:txBody>
      </p:sp>
    </p:spTree>
    <p:extLst>
      <p:ext uri="{BB962C8B-B14F-4D97-AF65-F5344CB8AC3E}">
        <p14:creationId xmlns:p14="http://schemas.microsoft.com/office/powerpoint/2010/main" val="324295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10105-1B66-43EE-8403-643605B5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" y="590031"/>
            <a:ext cx="9144000" cy="16341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232696"/>
            <a:ext cx="8779896" cy="1676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When the other participant selects an adjective, we would like you to press a button describing how you feel.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93499" y="2301077"/>
            <a:ext cx="2786332" cy="19323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091150" y="1991237"/>
            <a:ext cx="1858085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3815175" y="1902398"/>
            <a:ext cx="583147" cy="820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4830059" y="1902398"/>
            <a:ext cx="528166" cy="820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5266626" y="1902398"/>
            <a:ext cx="1653699" cy="9290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03686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6924C-AC30-4E97-8597-B3AA8D79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-1"/>
            <a:ext cx="7079856" cy="53098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3D15AF6-8287-46B5-89ED-3DA4CBB0FE4B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2B37D7D8-6F0D-4B61-8AB4-FEBD5B8E31C4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5E81479-6F81-4A63-B068-2D4D9D41D8AB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D4F422-332E-4260-B93E-1EC32954833D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1000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If you felt “Good” after the other participant described you as “PRACTICAL”, you would press the 3 button and it would look like this.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168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1516059"/>
            <a:ext cx="8458200" cy="3184525"/>
          </a:xfrm>
        </p:spPr>
        <p:txBody>
          <a:bodyPr>
            <a:normAutofit/>
          </a:bodyPr>
          <a:lstStyle/>
          <a:p>
            <a:r>
              <a:rPr lang="en-US" dirty="0"/>
              <a:t>Remember, the other participant will not see your responses.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5E1E3A1F-758C-452A-A438-CEA66536771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5B466EB8-6045-4726-B4EF-35264C5A6385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07909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ONE button when you are ready to begin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5E1E3A1F-758C-452A-A438-CEA66536771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5B466EB8-6045-4726-B4EF-35264C5A6385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382676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4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4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8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3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7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2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9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1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03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Social Evaluation Task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84ED3E5-97D3-43EF-946A-3B420EB602FD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60815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65DC5E-7B98-4DB8-BF87-70364B94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7077075" cy="53078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2F065C-F68F-4892-9F37-50AD6D60FB8F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94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During this task, the other participant will use a screen like the one shown above to select adjectives describing you.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BF7742F0-8336-4D63-AA12-D9A1BB11D669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461A437-5328-4491-8114-0C14958A5D49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4AB3B64-B745-4109-ACC7-922A9AE1B395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176741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2" y="160592"/>
            <a:ext cx="9130193" cy="6697408"/>
          </a:xfrm>
        </p:spPr>
        <p:txBody>
          <a:bodyPr>
            <a:norm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Calibri"/>
              <a:cs typeface="Times New Roman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5173" y="2457668"/>
            <a:ext cx="91491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</a:rPr>
              <a:t>[Experimenter: complete the interview now]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7D66203-9E9A-48EE-A354-80CC5670058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KEY WHEN FINISHED</a:t>
            </a:r>
          </a:p>
        </p:txBody>
      </p:sp>
    </p:spTree>
    <p:extLst>
      <p:ext uri="{BB962C8B-B14F-4D97-AF65-F5344CB8AC3E}">
        <p14:creationId xmlns:p14="http://schemas.microsoft.com/office/powerpoint/2010/main" val="123467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0B3C8E-D83D-4086-A8EE-C179856A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7077075" cy="53078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D4F422-332E-4260-B93E-1EC32954833D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1000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For example, if he/she thinks you are “PRACTICAL”, the screen would look like this. 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7BD85742-BDA1-43ED-B606-00B3986F1DD8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12" name="Right Arrow 12">
            <a:extLst>
              <a:ext uri="{FF2B5EF4-FFF2-40B4-BE49-F238E27FC236}">
                <a16:creationId xmlns:a16="http://schemas.microsoft.com/office/drawing/2014/main" id="{00418D90-4E3B-4718-8350-1284CF7F527B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7C74BD6-C5A4-4284-9DB5-5454C11695CB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112973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4572D2-AF4E-42A9-819B-A8F882B18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36259" y="2315037"/>
            <a:ext cx="2789784" cy="1944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10105-1B66-43EE-8403-643605B5F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" y="590031"/>
            <a:ext cx="9144000" cy="16341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232696"/>
            <a:ext cx="8779896" cy="1676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When the other participant selects an adjective, we would like you to press a button describing how you feel.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091150" y="1991237"/>
            <a:ext cx="1858085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3815175" y="1902398"/>
            <a:ext cx="583147" cy="820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4893087" y="1902398"/>
            <a:ext cx="465138" cy="820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5266626" y="1902398"/>
            <a:ext cx="1653699" cy="9290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8">
            <a:extLst>
              <a:ext uri="{FF2B5EF4-FFF2-40B4-BE49-F238E27FC236}">
                <a16:creationId xmlns:a16="http://schemas.microsoft.com/office/drawing/2014/main" id="{BE52E8E3-51DF-4F90-91B4-0A22BE286933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20" name="Right Arrow 12">
            <a:extLst>
              <a:ext uri="{FF2B5EF4-FFF2-40B4-BE49-F238E27FC236}">
                <a16:creationId xmlns:a16="http://schemas.microsoft.com/office/drawing/2014/main" id="{AE7CC779-AEE0-40A5-A732-140265A02E7E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9D44B7B-6460-4390-B30E-B7FAFAF407A9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43107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6924C-AC30-4E97-8597-B3AA8D79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-1"/>
            <a:ext cx="7079856" cy="530989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D4F422-332E-4260-B93E-1EC32954833D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1000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If you felt “Good” after the other participant described you as “PRACTICAL”, you would press the 3 button and it would look like this.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52D1A0D4-56E1-43F8-AD47-9FF6A8C46FB8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12" name="Right Arrow 12">
            <a:extLst>
              <a:ext uri="{FF2B5EF4-FFF2-40B4-BE49-F238E27FC236}">
                <a16:creationId xmlns:a16="http://schemas.microsoft.com/office/drawing/2014/main" id="{25966F79-AFB7-4B10-9EB7-492663259820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CBE5023-09D8-47AC-9C98-C6C028CDBA5C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114060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1516059"/>
            <a:ext cx="8458200" cy="3184525"/>
          </a:xfrm>
        </p:spPr>
        <p:txBody>
          <a:bodyPr>
            <a:normAutofit/>
          </a:bodyPr>
          <a:lstStyle/>
          <a:p>
            <a:r>
              <a:rPr lang="en-US" dirty="0"/>
              <a:t>Remember, the other participant will not see your responses.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D5AD9A8B-6E45-4ABB-84EF-B8685C62FCB4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9" name="Right Arrow 12">
            <a:extLst>
              <a:ext uri="{FF2B5EF4-FFF2-40B4-BE49-F238E27FC236}">
                <a16:creationId xmlns:a16="http://schemas.microsoft.com/office/drawing/2014/main" id="{30F260DE-988E-4996-9824-C0E19CDFDFA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2D74488-D643-485E-B664-3E2A8D5F11D4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70929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FOUR button when you are ready to begin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EBDA3D33-3462-4A43-A9D2-A33F4D7DA450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</a:p>
        </p:txBody>
      </p:sp>
      <p:sp>
        <p:nvSpPr>
          <p:cNvPr id="9" name="Right Arrow 12">
            <a:extLst>
              <a:ext uri="{FF2B5EF4-FFF2-40B4-BE49-F238E27FC236}">
                <a16:creationId xmlns:a16="http://schemas.microsoft.com/office/drawing/2014/main" id="{6796E011-A79B-419D-AA09-DB74CB0E3225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52BA423-B16C-41DA-94C7-BC9C3AAC04D3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FOUR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70697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1 TO MOVE ON</a:t>
            </a:r>
          </a:p>
        </p:txBody>
      </p:sp>
    </p:spTree>
    <p:extLst>
      <p:ext uri="{BB962C8B-B14F-4D97-AF65-F5344CB8AC3E}">
        <p14:creationId xmlns:p14="http://schemas.microsoft.com/office/powerpoint/2010/main" val="28142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2 TO MOVE ON</a:t>
            </a:r>
          </a:p>
        </p:txBody>
      </p:sp>
    </p:spTree>
    <p:extLst>
      <p:ext uri="{BB962C8B-B14F-4D97-AF65-F5344CB8AC3E}">
        <p14:creationId xmlns:p14="http://schemas.microsoft.com/office/powerpoint/2010/main" val="9141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3 TO MOVE ON</a:t>
            </a:r>
          </a:p>
        </p:txBody>
      </p:sp>
    </p:spTree>
    <p:extLst>
      <p:ext uri="{BB962C8B-B14F-4D97-AF65-F5344CB8AC3E}">
        <p14:creationId xmlns:p14="http://schemas.microsoft.com/office/powerpoint/2010/main" val="100977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4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4 TO MOVE ON</a:t>
            </a:r>
          </a:p>
        </p:txBody>
      </p:sp>
    </p:spTree>
    <p:extLst>
      <p:ext uri="{BB962C8B-B14F-4D97-AF65-F5344CB8AC3E}">
        <p14:creationId xmlns:p14="http://schemas.microsoft.com/office/powerpoint/2010/main" val="402959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Social Evaluation Task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84ED3E5-97D3-43EF-946A-3B420EB602FD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27901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65DC5E-7B98-4DB8-BF87-70364B94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7077075" cy="53078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2F065C-F68F-4892-9F37-50AD6D60FB8F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94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During this task, the other participant will use a screen like the one shown above to select adjectives describing you.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6F209BC-D994-49BF-B2CE-412F07BE9C5B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875EAEA0-B773-47F4-9F68-3158B03587AB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D8088E9-48D4-4DE0-AA8A-B4B6D432277B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180064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0B3C8E-D83D-4086-A8EE-C179856A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0"/>
            <a:ext cx="7077075" cy="530780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3D15AF6-8287-46B5-89ED-3DA4CBB0FE4B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2B37D7D8-6F0D-4B61-8AB4-FEBD5B8E31C4}"/>
              </a:ext>
            </a:extLst>
          </p:cNvPr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5E81479-6F81-4A63-B068-2D4D9D41D8AB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ONE BUTTON TO CONTINUE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D4F422-332E-4260-B93E-1EC32954833D}"/>
              </a:ext>
            </a:extLst>
          </p:cNvPr>
          <p:cNvSpPr txBox="1">
            <a:spLocks/>
          </p:cNvSpPr>
          <p:nvPr/>
        </p:nvSpPr>
        <p:spPr>
          <a:xfrm>
            <a:off x="179464" y="5307805"/>
            <a:ext cx="8779896" cy="1000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For example, if he/she thinks you are “PRACTICAL”, the screen would look like this. 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528905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39539</TotalTime>
  <Words>492</Words>
  <Application>Microsoft Office PowerPoint</Application>
  <PresentationFormat>On-screen Show (4:3)</PresentationFormat>
  <Paragraphs>124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Black</vt:lpstr>
      <vt:lpstr>Interview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Evaluation Task</vt:lpstr>
      <vt:lpstr>PowerPoint Presentation</vt:lpstr>
      <vt:lpstr>PowerPoint Presentation</vt:lpstr>
      <vt:lpstr>PowerPoint Presentation</vt:lpstr>
      <vt:lpstr>PowerPoint Presentation</vt:lpstr>
      <vt:lpstr>Remember, the other participant will not see your responses.</vt:lpstr>
      <vt:lpstr>Press the ONE button when you are ready to begin</vt:lpstr>
      <vt:lpstr>PowerPoint Presentation</vt:lpstr>
      <vt:lpstr>PowerPoint Presentation</vt:lpstr>
      <vt:lpstr>PowerPoint Presentation</vt:lpstr>
      <vt:lpstr>PowerPoint Presentation</vt:lpstr>
      <vt:lpstr>Social Evaluation Task</vt:lpstr>
      <vt:lpstr>PowerPoint Presentation</vt:lpstr>
      <vt:lpstr>PowerPoint Presentation</vt:lpstr>
      <vt:lpstr>PowerPoint Presentation</vt:lpstr>
      <vt:lpstr>PowerPoint Presentation</vt:lpstr>
      <vt:lpstr>Remember, the other participant will not see your responses.</vt:lpstr>
      <vt:lpstr>Press the FOUR button when you are ready to begin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Rayus Kuplicki</cp:lastModifiedBy>
  <cp:revision>416</cp:revision>
  <dcterms:created xsi:type="dcterms:W3CDTF">2014-09-09T19:40:19Z</dcterms:created>
  <dcterms:modified xsi:type="dcterms:W3CDTF">2020-10-15T15:05:16Z</dcterms:modified>
</cp:coreProperties>
</file>